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32"/>
  </p:normalViewPr>
  <p:slideViewPr>
    <p:cSldViewPr snapToGrid="0" snapToObjects="1">
      <p:cViewPr varScale="1">
        <p:scale>
          <a:sx n="80" d="100"/>
          <a:sy n="80" d="100"/>
        </p:scale>
        <p:origin x="1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2A7CD-F8BD-7E40-A364-2D8881EB5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F09E75-F29A-884E-99DA-4C718664A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5BFE85-6B22-C141-B988-202811DB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A7C7-EE24-294F-A4A8-A68F93154D5A}" type="datetimeFigureOut">
              <a:rPr lang="es-CL" smtClean="0"/>
              <a:t>30-03-23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8D49D2-E705-C14F-8D33-B9ECB6FA3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26E1D-4991-5449-830C-4CA14EAF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2AC-3329-C44E-BA8F-0BCD745D01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622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6DE8F-4C32-4747-813B-18A430B4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B00830-78C7-E943-8A31-3286C96A7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0AB7F-8F72-8F46-AEE3-5D1A85A0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A7C7-EE24-294F-A4A8-A68F93154D5A}" type="datetimeFigureOut">
              <a:rPr lang="es-CL" smtClean="0"/>
              <a:t>30-03-23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40177-12AA-7A47-B8E2-FF45B37B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540722-4D50-EA40-8720-A39106DB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2AC-3329-C44E-BA8F-0BCD745D01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127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57BB09-ACB5-164B-B7D5-905CD83E57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D24779-15BD-F240-BD84-0B10A3EEB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D97B53-E1E9-DB4A-97CF-F9F95C3A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A7C7-EE24-294F-A4A8-A68F93154D5A}" type="datetimeFigureOut">
              <a:rPr lang="es-CL" smtClean="0"/>
              <a:t>30-03-23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B9D85B-45A6-A74E-8CF6-F20BD9EC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00DFEF-F5A7-B74E-BB7F-93B1FFF9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2AC-3329-C44E-BA8F-0BCD745D01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868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4DE8D-5C54-6C42-8C7A-4DD24FBC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F1CAC6-50A0-C34C-A343-6D2C05B6E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37F909-AC20-504B-9942-090DD17E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A7C7-EE24-294F-A4A8-A68F93154D5A}" type="datetimeFigureOut">
              <a:rPr lang="es-CL" smtClean="0"/>
              <a:t>30-03-23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2F64CC-DE6D-2A41-B9B0-C10F45D5F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C54C4F-3027-7D42-85E3-B143696F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2AC-3329-C44E-BA8F-0BCD745D01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341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B1263-29C5-B649-8823-A86EEE2D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F7C5AC-FAED-144E-9582-5207B3A95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42790-9D0A-DA47-95FA-39FF2B1D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A7C7-EE24-294F-A4A8-A68F93154D5A}" type="datetimeFigureOut">
              <a:rPr lang="es-CL" smtClean="0"/>
              <a:t>30-03-23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02A79D-BBD0-274D-8E62-862334F6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1BDDDA-08EA-5D4C-810D-5FDC386BE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2AC-3329-C44E-BA8F-0BCD745D01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861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8B9F3-8696-924A-A43E-9D6A96A4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82F101-0E5B-2141-8BD8-AEFBEE30D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FC6A96-32B7-284A-A4F2-9E271173F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71EC37-7DBE-E144-AC70-E655EC396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A7C7-EE24-294F-A4A8-A68F93154D5A}" type="datetimeFigureOut">
              <a:rPr lang="es-CL" smtClean="0"/>
              <a:t>30-03-23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649934-1DDE-2E4F-BFD0-D40B03E9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573A7C-3496-A44B-A3C3-352DCCD6B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2AC-3329-C44E-BA8F-0BCD745D01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512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11854-427F-8D45-ACF3-A07270CC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B8DD4F-B39C-8F4D-9B2E-D5597322A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9B6F86-61CE-C242-8D3B-12A8D803C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D77FE6-8105-9747-BE8B-C3C64F3F3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9F60CD-F9C6-7A42-B8A6-37433A289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B61005-E699-1D4F-ACDD-EE7BD97B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A7C7-EE24-294F-A4A8-A68F93154D5A}" type="datetimeFigureOut">
              <a:rPr lang="es-CL" smtClean="0"/>
              <a:t>30-03-23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5E9A3EA-C3D8-ED42-B1DE-FE0B56AF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BBB202-ECC8-234C-B98B-C4D01B86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2AC-3329-C44E-BA8F-0BCD745D01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247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0B2C7-F3FE-F94C-8161-151F04146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D27F45-7401-5141-9036-DE02D67A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A7C7-EE24-294F-A4A8-A68F93154D5A}" type="datetimeFigureOut">
              <a:rPr lang="es-CL" smtClean="0"/>
              <a:t>30-03-23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34BF7B-5F5B-3A4B-A6E9-DC066689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A34DE2-D903-B446-8C11-F438CF55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2AC-3329-C44E-BA8F-0BCD745D01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540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2561F4-F6E5-C845-832D-75368A92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A7C7-EE24-294F-A4A8-A68F93154D5A}" type="datetimeFigureOut">
              <a:rPr lang="es-CL" smtClean="0"/>
              <a:t>30-03-23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347F748-22AC-914B-A56E-8149A527D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7B922A-9E0B-C94F-AC6B-AB3411E83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2AC-3329-C44E-BA8F-0BCD745D01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033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303E6-7710-BB49-8906-F2E6FC14E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FE125-70CF-694B-8E7A-71CC090D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B43ED9-343C-194B-8449-7C188A7D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772B70-152C-494A-B6F1-2E6F4A09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A7C7-EE24-294F-A4A8-A68F93154D5A}" type="datetimeFigureOut">
              <a:rPr lang="es-CL" smtClean="0"/>
              <a:t>30-03-23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975992-D9C1-6947-9A9F-CD680764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685723-BAA2-024B-A98F-B1C99F96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2AC-3329-C44E-BA8F-0BCD745D01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991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EB1EB-9D74-594B-BB54-4729B6F6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234913-C6BD-8241-9052-427FC6FD7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7F0331-35D7-A044-A6DD-069A1B17A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10CCE3-31F8-FD43-BCEF-55B512E8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A7C7-EE24-294F-A4A8-A68F93154D5A}" type="datetimeFigureOut">
              <a:rPr lang="es-CL" smtClean="0"/>
              <a:t>30-03-23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80DFBE-3E24-C74C-A036-95291F28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580E85-2F98-2C40-9D55-3A2231046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2AC-3329-C44E-BA8F-0BCD745D01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939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8FEAD3-7A1F-DF41-A7FA-D52207E49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A87F0A-D056-E343-B2E6-A08BDCB0D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819887-20F5-7046-87E2-D6E4FE358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6A7C7-EE24-294F-A4A8-A68F93154D5A}" type="datetimeFigureOut">
              <a:rPr lang="es-CL" smtClean="0"/>
              <a:t>30-03-23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8DF8B3-FE3F-4F45-892A-81D6DF540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3B4851-D442-5A49-9CAE-12E3086DA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C62AC-3329-C44E-BA8F-0BCD745D01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67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cle@colegiosantaemilia.c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DE93B4E-51C4-6F4A-A003-18B1A52A0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0FD27D-6330-1B43-B072-328343E99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14" y="0"/>
            <a:ext cx="4366127" cy="436612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713110A-34FC-6342-8A1B-64C54100BFE5}"/>
              </a:ext>
            </a:extLst>
          </p:cNvPr>
          <p:cNvSpPr txBox="1"/>
          <p:nvPr/>
        </p:nvSpPr>
        <p:spPr>
          <a:xfrm>
            <a:off x="173789" y="3673642"/>
            <a:ext cx="52629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4000" b="1" dirty="0">
                <a:solidFill>
                  <a:schemeClr val="accent5">
                    <a:lumMod val="50000"/>
                  </a:schemeClr>
                </a:solidFill>
                <a:latin typeface="Bradley Hand" pitchFamily="2" charset="77"/>
              </a:rPr>
              <a:t>Educar es compromiso </a:t>
            </a:r>
          </a:p>
          <a:p>
            <a:pPr algn="ctr"/>
            <a:r>
              <a:rPr lang="es-CL" sz="4000" b="1" dirty="0">
                <a:solidFill>
                  <a:schemeClr val="accent5">
                    <a:lumMod val="50000"/>
                  </a:schemeClr>
                </a:solidFill>
                <a:latin typeface="Bradley Hand" pitchFamily="2" charset="77"/>
              </a:rPr>
              <a:t>de todos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1BBE46-6F0A-724A-B6AE-844CF1F24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982" y="2550236"/>
            <a:ext cx="5359654" cy="357024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F6CE412-C8F9-234F-A7D0-81E5168F9132}"/>
              </a:ext>
            </a:extLst>
          </p:cNvPr>
          <p:cNvSpPr/>
          <p:nvPr/>
        </p:nvSpPr>
        <p:spPr>
          <a:xfrm>
            <a:off x="6507409" y="3429000"/>
            <a:ext cx="43396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ter milan font 2020-2021" panose="02000500000000000000" pitchFamily="2" charset="0"/>
              </a:rPr>
              <a:t>Academias</a:t>
            </a:r>
          </a:p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ter milan font 2020-2021" panose="02000500000000000000" pitchFamily="2" charset="0"/>
              </a:rPr>
              <a:t>Temporada 2023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nter milan font 2020-2021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3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036EC-B8AB-5546-85AD-21B9FD2E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261C056D-6EA7-F343-A894-58A2BF646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0400" y="3645694"/>
            <a:ext cx="711200" cy="7112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05FD09F-2CC8-DA4B-BD11-5FCB824F2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A9160F6-E349-A542-B394-AA1F06D96104}"/>
              </a:ext>
            </a:extLst>
          </p:cNvPr>
          <p:cNvSpPr txBox="1"/>
          <p:nvPr/>
        </p:nvSpPr>
        <p:spPr>
          <a:xfrm>
            <a:off x="352926" y="440437"/>
            <a:ext cx="11486147" cy="783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u="sng" dirty="0"/>
              <a:t>CONSIDERACIONES</a:t>
            </a:r>
          </a:p>
          <a:p>
            <a:endParaRPr lang="es-CL" sz="3200" b="1" u="sng" dirty="0"/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CL" sz="1500" dirty="0"/>
              <a:t>Para las academias deportivas los alumnos deben haber presentado el certficado medico que les permite realizar actividad física. Ademas es obligatorio el uniforme de educación física (short o calzas del colegio y polera del colegio).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CL" sz="1500" dirty="0"/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CL" sz="1500" dirty="0"/>
              <a:t>Para las academias culturales, artísticas o científicas podrán asistir con el uniforme o buzo del colegio.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CL" sz="1500" dirty="0"/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CL" sz="1500" dirty="0"/>
              <a:t>Trabajarán de forma independiente los </a:t>
            </a:r>
            <a:r>
              <a:rPr lang="es-CL" sz="1500" b="1" dirty="0"/>
              <a:t>TALLERES DEPORTIVOS (AC) </a:t>
            </a:r>
            <a:r>
              <a:rPr lang="es-CL" sz="1500" dirty="0"/>
              <a:t>que son academias para todos los alumnos que quieran asistir (respetando los cupos), y  </a:t>
            </a:r>
            <a:r>
              <a:rPr lang="es-CL" sz="1500" b="1" dirty="0"/>
              <a:t>LAS SELECCIONES DEPORTIVAS (SE), </a:t>
            </a:r>
            <a:r>
              <a:rPr lang="es-CL" sz="1500" dirty="0"/>
              <a:t>que serán entrenamientos exclusivos para los seleccionados</a:t>
            </a:r>
            <a:r>
              <a:rPr lang="es-CL" sz="1500" b="1" dirty="0"/>
              <a:t>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es-CL" sz="1500" dirty="0"/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CL" sz="1500" dirty="0"/>
              <a:t>En los deportes: Futbol, basquetbol, voleybol y tenis de mesa desde 6to basico a 4to medio se implementarán selecciones deportivas. Para ellas no habrá inscripciones, sino que el técnico será quien seleccione directamente a los alumnos para cada representación deportiva. Estas selecciones tienen un horario exclusivo para su realización, y no podrá asistir quien no sea citado por el técnico.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CL" sz="1500" dirty="0"/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CL" sz="1500" dirty="0"/>
              <a:t>Las academias se realizan sin apoderados, sin excepción.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CL" sz="1500" dirty="0"/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CL" sz="1500" dirty="0"/>
              <a:t>El alumno que se inscribe en una academia debe procurar tener un promedio general 5,8 o superior 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CL" sz="1500" dirty="0"/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CL" sz="1500" b="1" dirty="0"/>
              <a:t>AL INSCRIBIRSE EN UNA ACADEMIA, LA FAMILIA ASUME UN COMPROMISO DE PARTICIPACION, POR LO TANTO LA INASISTENCIA SIN JUSTIFICACION, PODRÁ SER CAUSAL DE PERDIDA DEL CUPO. En este sentido 3 inasistencias durante el mes a una academia sin certificado médico que lo justifique será causal de la pérdida del cupo, estos certificados y/o justificaciones se deben enviar al correo </a:t>
            </a:r>
            <a:r>
              <a:rPr lang="es-CL" sz="1500" b="1" dirty="0">
                <a:hlinkClick r:id="rId4"/>
              </a:rPr>
              <a:t>acle@colegiosantaemilia.cl</a:t>
            </a:r>
            <a:r>
              <a:rPr lang="es-CL" sz="1500" b="1" dirty="0"/>
              <a:t> , indicando el nombre, el curso, la academia a la cual no podrá asistir y la fecha de ausencia.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CL" sz="1500" dirty="0"/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CL" sz="1500" dirty="0"/>
              <a:t>Si el alumno decide abandonar o cambiarse de academia debe informar al correo </a:t>
            </a:r>
            <a:r>
              <a:rPr lang="es-CL" sz="1500" dirty="0">
                <a:hlinkClick r:id="rId4"/>
              </a:rPr>
              <a:t>acle@colegiosantaemilia.cl</a:t>
            </a:r>
            <a:r>
              <a:rPr lang="es-CL" sz="1500" dirty="0"/>
              <a:t> 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CL" sz="1500" dirty="0"/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CL" sz="1500" dirty="0"/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CL" sz="1500" dirty="0"/>
          </a:p>
          <a:p>
            <a:endParaRPr lang="es-CL" sz="3200" b="1" u="sng" dirty="0"/>
          </a:p>
          <a:p>
            <a:endParaRPr lang="es-CL" sz="3200" b="1" u="sng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05FF64A-34BF-4442-A88A-826851113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353" y="0"/>
            <a:ext cx="16510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1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036EC-B8AB-5546-85AD-21B9FD2E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261C056D-6EA7-F343-A894-58A2BF646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0400" y="3645694"/>
            <a:ext cx="711200" cy="7112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05FD09F-2CC8-DA4B-BD11-5FCB824F2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A9160F6-E349-A542-B394-AA1F06D96104}"/>
              </a:ext>
            </a:extLst>
          </p:cNvPr>
          <p:cNvSpPr txBox="1"/>
          <p:nvPr/>
        </p:nvSpPr>
        <p:spPr>
          <a:xfrm>
            <a:off x="360947" y="467429"/>
            <a:ext cx="11470106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u="sng" dirty="0"/>
              <a:t>DEFINICIONES</a:t>
            </a:r>
          </a:p>
          <a:p>
            <a:pPr algn="ctr"/>
            <a:endParaRPr lang="es-CL" sz="2000" b="1" dirty="0"/>
          </a:p>
          <a:p>
            <a:pPr algn="just"/>
            <a:r>
              <a:rPr lang="es-CL" sz="2000" b="1" dirty="0"/>
              <a:t>TALLERES DEPORTIVOS (AC)</a:t>
            </a:r>
          </a:p>
          <a:p>
            <a:pPr algn="just"/>
            <a:r>
              <a:rPr lang="es-CL" sz="1500" b="1" dirty="0"/>
              <a:t>Tienen como proposito la obtención de experiencias en ambito deportivo, de manera de diversificar el deporte, dando un  primer acercamiento a los fundamentos básicos de cada deporte, poniendo énfasis en el aspecto lúdico y el desarrollo de la motricidad.</a:t>
            </a:r>
          </a:p>
          <a:p>
            <a:pPr algn="just"/>
            <a:endParaRPr lang="es-CL" sz="1500" b="1" dirty="0"/>
          </a:p>
          <a:p>
            <a:pPr algn="just"/>
            <a:r>
              <a:rPr lang="es-CL" sz="1500" b="1" dirty="0"/>
              <a:t>Los y las estudiantes lograrán ir desarrollando en su formación deportiva, las habilidades motrices que cada uno/a posee, y tambien el interés por una disciplina particular en su etapa inicial</a:t>
            </a:r>
          </a:p>
          <a:p>
            <a:pPr algn="just"/>
            <a:endParaRPr lang="es-CL" sz="1500" b="1" dirty="0"/>
          </a:p>
          <a:p>
            <a:pPr algn="just"/>
            <a:r>
              <a:rPr lang="es-CL" sz="1500" b="1" dirty="0"/>
              <a:t>Se buscará participar en encuentros formativos, representando al colegio, con lo que los alumnos obtendrán sus primeras experiencias de carácter “competitivo” frente a otros pares de otros establecimientos</a:t>
            </a:r>
          </a:p>
          <a:p>
            <a:pPr algn="just"/>
            <a:endParaRPr lang="es-CL" sz="1500" b="1" dirty="0"/>
          </a:p>
          <a:p>
            <a:pPr algn="just"/>
            <a:endParaRPr lang="es-CL" sz="1500" b="1" dirty="0"/>
          </a:p>
          <a:p>
            <a:pPr algn="just"/>
            <a:r>
              <a:rPr lang="es-CL" sz="2000" b="1" dirty="0"/>
              <a:t>SELECCIONES DEPORTIVAS (SE)</a:t>
            </a:r>
          </a:p>
          <a:p>
            <a:pPr algn="just"/>
            <a:r>
              <a:rPr lang="es-CL" sz="1500" b="1" dirty="0"/>
              <a:t>Son actividades deportivas voluntarias pero selectivas, que tienen la mision de representar a nuestro colegio a nivel escolar, regional, nacional e internacional, cuyo objetivo es la excelenciaa nivel escolar, por lo tanto busca la excelencia en logros deportivos logrando posicionar a nuestro colegio entre los de mejor rendimiento.</a:t>
            </a:r>
          </a:p>
          <a:p>
            <a:pPr algn="just"/>
            <a:endParaRPr lang="es-CL" sz="1500" b="1" dirty="0"/>
          </a:p>
          <a:p>
            <a:pPr algn="just"/>
            <a:r>
              <a:rPr lang="es-CL" sz="1500" b="1" dirty="0"/>
              <a:t>En esta etapa los alumnos desarrollan al máximo sus cualidades técnicas, el trabajo en equipo y el desarrollo competitivo de sus habilidades en pos del objetico del equipo.</a:t>
            </a:r>
          </a:p>
          <a:p>
            <a:pPr algn="just"/>
            <a:endParaRPr lang="es-CL" sz="1500" b="1" dirty="0"/>
          </a:p>
          <a:p>
            <a:pPr algn="just"/>
            <a:r>
              <a:rPr lang="es-CL" sz="1500" b="1" dirty="0"/>
              <a:t>Los alumnos seleccionados adquieren un compromiso especial asistiendo puntualmente a los entrenamientos pactados por cada técnico y asistiendo a las competencias que se le requiera.</a:t>
            </a:r>
          </a:p>
          <a:p>
            <a:pPr algn="just"/>
            <a:endParaRPr lang="es-CL" sz="1200" b="1" dirty="0"/>
          </a:p>
          <a:p>
            <a:endParaRPr lang="es-CL" sz="1200" b="1" u="sng" dirty="0"/>
          </a:p>
          <a:p>
            <a:endParaRPr lang="es-CL" sz="3200" b="1" u="sng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05FF64A-34BF-4442-A88A-826851113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353" y="0"/>
            <a:ext cx="16510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92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541</Words>
  <Application>Microsoft Macintosh PowerPoint</Application>
  <PresentationFormat>Panorámica</PresentationFormat>
  <Paragraphs>41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Bradley Hand</vt:lpstr>
      <vt:lpstr>Calibri</vt:lpstr>
      <vt:lpstr>Calibri Light</vt:lpstr>
      <vt:lpstr>Inter milan font 2020-2021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12</cp:revision>
  <dcterms:created xsi:type="dcterms:W3CDTF">2023-03-30T11:29:21Z</dcterms:created>
  <dcterms:modified xsi:type="dcterms:W3CDTF">2023-03-31T10:56:35Z</dcterms:modified>
</cp:coreProperties>
</file>